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Default Extension="png" ContentType="image/png"/>
  <Override PartName="/docProps/app.xml" ContentType="application/vnd.openxmlformats-officedocument.extended-properties+xml"/>
  <Override PartName="/ppt/slideLayouts/slideLayout17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  <p:sldId id="258" r:id="rId4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67" d="100"/>
          <a:sy n="67" d="100"/>
        </p:scale>
        <p:origin x="66" y="80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?>
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8" Type="http://schemas.openxmlformats.org/officeDocument/2006/relationships/tableStyles" Target="tableStyles.xml" /><Relationship Id="rId7" Type="http://schemas.openxmlformats.org/officeDocument/2006/relationships/theme" Target="theme/theme1.xml" /><Relationship Id="rId6" Type="http://schemas.openxmlformats.org/officeDocument/2006/relationships/viewProps" Target="viewProps.xml" /></Relationships>
</file>

<file path=ppt/media/image1.png>
</file>

<file path=ppt/media/image2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image" Target="../media/image2.jpg" /></Relationships>
</file>

<file path=ppt/slides/_rels/slide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Content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descr="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4064000" y="1816100"/>
            <a:ext cx="4343400" cy="43434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More content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2019-04-04T14:39:29Z</dcterms:created>
  <dcterms:modified xsi:type="dcterms:W3CDTF">2019-04-04T14:39:29Z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