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3835400" cy="31496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cxnSp>
        <p:nvCxnSpPr>
          <p:cNvPr id="3" name=""/>
          <p:cNvCxnSpPr/>
          <p:nvPr/>
        </p:nvCxnSpPr>
        <p:spPr>
          <a:xfrm>
            <a:off x="10795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" name=""/>
          <p:cNvCxnSpPr/>
          <p:nvPr/>
        </p:nvCxnSpPr>
        <p:spPr>
          <a:xfrm>
            <a:off x="1079500" y="8191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5" name=""/>
          <p:cNvCxnSpPr/>
          <p:nvPr/>
        </p:nvCxnSpPr>
        <p:spPr>
          <a:xfrm>
            <a:off x="1079500" y="140335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6" name=""/>
          <p:cNvCxnSpPr/>
          <p:nvPr/>
        </p:nvCxnSpPr>
        <p:spPr>
          <a:xfrm>
            <a:off x="1079500" y="35052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7" name=""/>
          <p:cNvCxnSpPr/>
          <p:nvPr/>
        </p:nvCxnSpPr>
        <p:spPr>
          <a:xfrm>
            <a:off x="13462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8" name=""/>
          <p:cNvCxnSpPr/>
          <p:nvPr/>
        </p:nvCxnSpPr>
        <p:spPr>
          <a:xfrm>
            <a:off x="1346200" y="8191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9" name=""/>
          <p:cNvCxnSpPr/>
          <p:nvPr/>
        </p:nvCxnSpPr>
        <p:spPr>
          <a:xfrm>
            <a:off x="1346200" y="120650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0" name=""/>
          <p:cNvCxnSpPr/>
          <p:nvPr/>
        </p:nvCxnSpPr>
        <p:spPr>
          <a:xfrm>
            <a:off x="1346200" y="1403350"/>
            <a:ext cx="0" cy="571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1" name=""/>
          <p:cNvCxnSpPr/>
          <p:nvPr/>
        </p:nvCxnSpPr>
        <p:spPr>
          <a:xfrm>
            <a:off x="1346200" y="1663700"/>
            <a:ext cx="0" cy="1269999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2" name=""/>
          <p:cNvCxnSpPr/>
          <p:nvPr/>
        </p:nvCxnSpPr>
        <p:spPr>
          <a:xfrm>
            <a:off x="1346200" y="3136900"/>
            <a:ext cx="0" cy="1651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3" name=""/>
          <p:cNvCxnSpPr/>
          <p:nvPr/>
        </p:nvCxnSpPr>
        <p:spPr>
          <a:xfrm>
            <a:off x="1346200" y="35052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4" name=""/>
          <p:cNvCxnSpPr/>
          <p:nvPr/>
        </p:nvCxnSpPr>
        <p:spPr>
          <a:xfrm>
            <a:off x="25019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5" name=""/>
          <p:cNvCxnSpPr/>
          <p:nvPr/>
        </p:nvCxnSpPr>
        <p:spPr>
          <a:xfrm>
            <a:off x="2501900" y="819150"/>
            <a:ext cx="0" cy="1841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6" name=""/>
          <p:cNvCxnSpPr/>
          <p:nvPr/>
        </p:nvCxnSpPr>
        <p:spPr>
          <a:xfrm>
            <a:off x="2501900" y="1206500"/>
            <a:ext cx="0" cy="19685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7" name=""/>
          <p:cNvCxnSpPr/>
          <p:nvPr/>
        </p:nvCxnSpPr>
        <p:spPr>
          <a:xfrm>
            <a:off x="2501900" y="1403350"/>
            <a:ext cx="0" cy="793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8" name=""/>
          <p:cNvCxnSpPr/>
          <p:nvPr/>
        </p:nvCxnSpPr>
        <p:spPr>
          <a:xfrm>
            <a:off x="2501900" y="2400300"/>
            <a:ext cx="0" cy="9017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19" name=""/>
          <p:cNvCxnSpPr/>
          <p:nvPr/>
        </p:nvCxnSpPr>
        <p:spPr>
          <a:xfrm>
            <a:off x="2501900" y="35052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0" name=""/>
          <p:cNvCxnSpPr/>
          <p:nvPr/>
        </p:nvCxnSpPr>
        <p:spPr>
          <a:xfrm>
            <a:off x="3657600" y="787400"/>
            <a:ext cx="0" cy="317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1" name=""/>
          <p:cNvCxnSpPr/>
          <p:nvPr/>
        </p:nvCxnSpPr>
        <p:spPr>
          <a:xfrm>
            <a:off x="3657600" y="819150"/>
            <a:ext cx="0" cy="58420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2" name=""/>
          <p:cNvCxnSpPr/>
          <p:nvPr/>
        </p:nvCxnSpPr>
        <p:spPr>
          <a:xfrm>
            <a:off x="3657600" y="1403350"/>
            <a:ext cx="0" cy="189865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23" name=""/>
          <p:cNvCxnSpPr/>
          <p:nvPr/>
        </p:nvCxnSpPr>
        <p:spPr>
          <a:xfrm>
            <a:off x="3657600" y="3505200"/>
            <a:ext cx="0" cy="101600"/>
          </a:xfrm>
          <a:prstGeom prst="line"/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24" name=""/>
          <p:cNvSpPr/>
          <p:nvPr/>
        </p:nvSpPr>
        <p:spPr>
          <a:xfrm>
            <a:off x="9779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25" name=""/>
          <p:cNvSpPr/>
          <p:nvPr/>
        </p:nvSpPr>
        <p:spPr>
          <a:xfrm>
            <a:off x="12446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26" name=""/>
          <p:cNvSpPr/>
          <p:nvPr/>
        </p:nvSpPr>
        <p:spPr>
          <a:xfrm>
            <a:off x="2413000" y="508000"/>
            <a:ext cx="1778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27" name=""/>
          <p:cNvSpPr/>
          <p:nvPr/>
        </p:nvSpPr>
        <p:spPr>
          <a:xfrm>
            <a:off x="3556000" y="508000"/>
            <a:ext cx="2032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d</a:t>
            </a:r>
          </a:p>
        </p:txBody>
      </p:sp>
      <p:sp>
        <p:nvSpPr>
          <p:cNvPr id="28" name=""/>
          <p:cNvSpPr/>
          <p:nvPr/>
        </p:nvSpPr>
        <p:spPr>
          <a:xfrm>
            <a:off x="1305509" y="990600"/>
            <a:ext cx="212608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Preceeding procedures</a:t>
            </a:r>
          </a:p>
        </p:txBody>
      </p:sp>
      <p:sp>
        <p:nvSpPr>
          <p:cNvPr id="29" name=""/>
          <p:cNvSpPr/>
          <p:nvPr/>
        </p:nvSpPr>
        <p:spPr>
          <a:xfrm>
            <a:off x="1233449" y="14478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1</a:t>
            </a:r>
          </a:p>
        </p:txBody>
      </p:sp>
      <p:cxnSp>
        <p:nvCxnSpPr>
          <p:cNvPr id="30" name=""/>
          <p:cNvCxnSpPr/>
          <p:nvPr/>
        </p:nvCxnSpPr>
        <p:spPr>
          <a:xfrm>
            <a:off x="1085850" y="16827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1" name=""/>
          <p:cNvSpPr/>
          <p:nvPr/>
        </p:nvSpPr>
        <p:spPr>
          <a:xfrm>
            <a:off x="2522499" y="18161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2</a:t>
            </a:r>
          </a:p>
        </p:txBody>
      </p:sp>
      <p:cxnSp>
        <p:nvCxnSpPr>
          <p:cNvPr id="32" name=""/>
          <p:cNvCxnSpPr/>
          <p:nvPr/>
        </p:nvCxnSpPr>
        <p:spPr>
          <a:xfrm>
            <a:off x="2508250" y="20510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3" name=""/>
          <p:cNvSpPr/>
          <p:nvPr/>
        </p:nvSpPr>
        <p:spPr>
          <a:xfrm>
            <a:off x="2039899" y="21844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3</a:t>
            </a:r>
          </a:p>
        </p:txBody>
      </p:sp>
      <p:cxnSp>
        <p:nvCxnSpPr>
          <p:cNvPr id="34" name=""/>
          <p:cNvCxnSpPr/>
          <p:nvPr/>
        </p:nvCxnSpPr>
        <p:spPr>
          <a:xfrm flipH="1">
            <a:off x="1352550" y="2419350"/>
            <a:ext cx="2298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5" name=""/>
          <p:cNvSpPr/>
          <p:nvPr/>
        </p:nvSpPr>
        <p:spPr>
          <a:xfrm>
            <a:off x="1366799" y="25527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4</a:t>
            </a:r>
          </a:p>
        </p:txBody>
      </p:sp>
      <p:cxnSp>
        <p:nvCxnSpPr>
          <p:cNvPr id="36" name=""/>
          <p:cNvCxnSpPr/>
          <p:nvPr/>
        </p:nvCxnSpPr>
        <p:spPr>
          <a:xfrm>
            <a:off x="1352550" y="2787650"/>
            <a:ext cx="11430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7" name=""/>
          <p:cNvSpPr/>
          <p:nvPr/>
        </p:nvSpPr>
        <p:spPr>
          <a:xfrm>
            <a:off x="1328699" y="2921000"/>
            <a:ext cx="1019251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Message 5</a:t>
            </a:r>
          </a:p>
        </p:txBody>
      </p:sp>
      <p:cxnSp>
        <p:nvCxnSpPr>
          <p:cNvPr id="38" name=""/>
          <p:cNvCxnSpPr/>
          <p:nvPr/>
        </p:nvCxnSpPr>
        <p:spPr>
          <a:xfrm flipH="1">
            <a:off x="1085850" y="3155950"/>
            <a:ext cx="1409700" cy="0"/>
          </a:xfrm>
          <a:prstGeom prst="line"/>
          <a:ln w="12700">
            <a:prstDash val="solid"/>
            <a:tailEnd type="triangle" w="lg" len="lg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sp>
        <p:nvSpPr>
          <p:cNvPr id="39" name=""/>
          <p:cNvSpPr/>
          <p:nvPr/>
        </p:nvSpPr>
        <p:spPr>
          <a:xfrm>
            <a:off x="535630" y="1441450"/>
            <a:ext cx="630539" cy="1819645"/>
          </a:xfrm>
          <a:custGeom>
            <a:pathLst>
              <a:path w="630539" h="1819645">
                <a:moveTo>
                  <a:pt x="162869" y="1492250"/>
                </a:moveTo>
                <a:lnTo>
                  <a:pt x="162869" y="0"/>
                </a:lnTo>
                <a:lnTo>
                  <a:pt x="467669" y="0"/>
                </a:lnTo>
                <a:lnTo>
                  <a:pt x="467669" y="1492250"/>
                </a:lnTo>
                <a:lnTo>
                  <a:pt x="630539" y="1492250"/>
                </a:lnTo>
                <a:lnTo>
                  <a:pt x="315269" y="1819645"/>
                </a:lnTo>
                <a:lnTo>
                  <a:pt x="0" y="1492250"/>
                </a:lnTo>
                <a:lnTo>
                  <a:pt x="162869" y="1492250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0" name=""/>
          <p:cNvSpPr/>
          <p:nvPr/>
        </p:nvSpPr>
        <p:spPr>
          <a:xfrm rot="-5400000">
            <a:off x="41960" y="2179291"/>
            <a:ext cx="1617878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This goes down...</a:t>
            </a:r>
          </a:p>
        </p:txBody>
      </p:sp>
      <p:sp>
        <p:nvSpPr>
          <p:cNvPr id="41" name=""/>
          <p:cNvSpPr/>
          <p:nvPr/>
        </p:nvSpPr>
        <p:spPr>
          <a:xfrm>
            <a:off x="3570930" y="1444254"/>
            <a:ext cx="630539" cy="1816840"/>
          </a:xfrm>
          <a:custGeom>
            <a:pathLst>
              <a:path w="630539" h="1816840">
                <a:moveTo>
                  <a:pt x="162869" y="327395"/>
                </a:moveTo>
                <a:lnTo>
                  <a:pt x="0" y="327395"/>
                </a:lnTo>
                <a:lnTo>
                  <a:pt x="315269" y="0"/>
                </a:lnTo>
                <a:lnTo>
                  <a:pt x="630539" y="327395"/>
                </a:lnTo>
                <a:lnTo>
                  <a:pt x="467669" y="327395"/>
                </a:lnTo>
                <a:lnTo>
                  <a:pt x="467669" y="1489445"/>
                </a:lnTo>
                <a:lnTo>
                  <a:pt x="630539" y="1489445"/>
                </a:lnTo>
                <a:lnTo>
                  <a:pt x="315269" y="1816840"/>
                </a:lnTo>
                <a:lnTo>
                  <a:pt x="0" y="1489445"/>
                </a:lnTo>
                <a:lnTo>
                  <a:pt x="162869" y="1489445"/>
                </a:lnTo>
                <a:lnTo>
                  <a:pt x="162869" y="327395"/>
                </a:lnTo>
                <a:close/>
              </a:path>
            </a:pathLst>
          </a:custGeom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42" name=""/>
          <p:cNvSpPr/>
          <p:nvPr/>
        </p:nvSpPr>
        <p:spPr>
          <a:xfrm rot="5400000">
            <a:off x="3218383" y="2238375"/>
            <a:ext cx="1335633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... both ways...</a:t>
            </a:r>
          </a:p>
        </p:txBody>
      </p:sp>
      <p:sp>
        <p:nvSpPr>
          <p:cNvPr id="43" name=""/>
          <p:cNvSpPr/>
          <p:nvPr/>
        </p:nvSpPr>
        <p:spPr>
          <a:xfrm>
            <a:off x="1034643" y="3289300"/>
            <a:ext cx="2667812" cy="2286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Further procedure may follow</a:t>
            </a:r>
          </a:p>
        </p:txBody>
      </p:sp>
      <p:cxnSp>
        <p:nvCxnSpPr>
          <p:cNvPr id="44" name=""/>
          <p:cNvCxnSpPr/>
          <p:nvPr/>
        </p:nvCxnSpPr>
        <p:spPr>
          <a:xfrm>
            <a:off x="685800" y="34036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  <p:cxnSp>
        <p:nvCxnSpPr>
          <p:cNvPr id="45" name=""/>
          <p:cNvCxnSpPr/>
          <p:nvPr/>
        </p:nvCxnSpPr>
        <p:spPr>
          <a:xfrm>
            <a:off x="3715156" y="3403600"/>
            <a:ext cx="336143" cy="0"/>
          </a:xfrm>
          <a:prstGeom prst="line"/>
          <a:ln w="12700">
            <a:prstDash val="dot"/>
          </a:ln>
        </p:spPr>
        <p:style>
          <a:lnRef idx="1">
            <a:srgbClr val="000000"/>
          </a:lnRef>
          <a:fillRef idx="0"/>
          <a:effectRef idx="0"/>
          <a:fontRef idx="none"/>
        </p:style>
      </p:cxn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